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F42"/>
    <a:srgbClr val="6B6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75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45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5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5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6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20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8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2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5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09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8B158-954B-408C-ACC7-0FAD48F479AF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12A59-4DBB-4164-A9F6-439ADEAD3C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9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1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2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5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2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4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3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0</Words>
  <Application>Microsoft Office PowerPoint</Application>
  <PresentationFormat>와이드스크린</PresentationFormat>
  <Paragraphs>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ddong40</dc:creator>
  <cp:lastModifiedBy>baenoori</cp:lastModifiedBy>
  <cp:revision>4</cp:revision>
  <dcterms:created xsi:type="dcterms:W3CDTF">2024-12-23T12:33:27Z</dcterms:created>
  <dcterms:modified xsi:type="dcterms:W3CDTF">2025-01-02T03:10:54Z</dcterms:modified>
</cp:coreProperties>
</file>